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8.png"/><Relationship Id="rId23" Type="http://schemas.openxmlformats.org/officeDocument/2006/relationships/image" Target="../media/image59.png"/><Relationship Id="rId24" Type="http://schemas.openxmlformats.org/officeDocument/2006/relationships/image" Target="../media/image60.png"/><Relationship Id="rId25" Type="http://schemas.openxmlformats.org/officeDocument/2006/relationships/image" Target="../media/image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22" Type="http://schemas.openxmlformats.org/officeDocument/2006/relationships/image" Target="../media/image82.png"/><Relationship Id="rId23" Type="http://schemas.openxmlformats.org/officeDocument/2006/relationships/image" Target="../media/image83.png"/><Relationship Id="rId24" Type="http://schemas.openxmlformats.org/officeDocument/2006/relationships/image" Target="../media/image84.png"/><Relationship Id="rId25" Type="http://schemas.openxmlformats.org/officeDocument/2006/relationships/image" Target="../media/image85.png"/><Relationship Id="rId26" Type="http://schemas.openxmlformats.org/officeDocument/2006/relationships/image" Target="../media/image86.png"/><Relationship Id="rId27" Type="http://schemas.openxmlformats.org/officeDocument/2006/relationships/image" Target="../media/image87.png"/><Relationship Id="rId28" Type="http://schemas.openxmlformats.org/officeDocument/2006/relationships/image" Target="../media/image88.png"/><Relationship Id="rId29" Type="http://schemas.openxmlformats.org/officeDocument/2006/relationships/image" Target="../media/image89.png"/><Relationship Id="rId30" Type="http://schemas.openxmlformats.org/officeDocument/2006/relationships/image" Target="../media/image90.png"/><Relationship Id="rId31" Type="http://schemas.openxmlformats.org/officeDocument/2006/relationships/image" Target="../media/image91.png"/><Relationship Id="rId32" Type="http://schemas.openxmlformats.org/officeDocument/2006/relationships/image" Target="../media/image9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20" Type="http://schemas.openxmlformats.org/officeDocument/2006/relationships/image" Target="../media/image145.png"/><Relationship Id="rId21" Type="http://schemas.openxmlformats.org/officeDocument/2006/relationships/image" Target="../media/image146.png"/><Relationship Id="rId22" Type="http://schemas.openxmlformats.org/officeDocument/2006/relationships/image" Target="../media/image147.png"/><Relationship Id="rId23" Type="http://schemas.openxmlformats.org/officeDocument/2006/relationships/image" Target="../media/image148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Relationship Id="rId28" Type="http://schemas.openxmlformats.org/officeDocument/2006/relationships/image" Target="../media/image153.png"/><Relationship Id="rId29" Type="http://schemas.openxmlformats.org/officeDocument/2006/relationships/image" Target="../media/image154.png"/><Relationship Id="rId30" Type="http://schemas.openxmlformats.org/officeDocument/2006/relationships/image" Target="../media/image155.png"/><Relationship Id="rId31" Type="http://schemas.openxmlformats.org/officeDocument/2006/relationships/image" Target="../media/image156.png"/><Relationship Id="rId32" Type="http://schemas.openxmlformats.org/officeDocument/2006/relationships/image" Target="../media/image157.png"/><Relationship Id="rId33" Type="http://schemas.openxmlformats.org/officeDocument/2006/relationships/image" Target="../media/image158.png"/><Relationship Id="rId34" Type="http://schemas.openxmlformats.org/officeDocument/2006/relationships/image" Target="../media/image159.png"/><Relationship Id="rId35" Type="http://schemas.openxmlformats.org/officeDocument/2006/relationships/image" Target="../media/image160.png"/><Relationship Id="rId36" Type="http://schemas.openxmlformats.org/officeDocument/2006/relationships/image" Target="../media/image161.png"/><Relationship Id="rId37" Type="http://schemas.openxmlformats.org/officeDocument/2006/relationships/image" Target="../media/image162.png"/><Relationship Id="rId38" Type="http://schemas.openxmlformats.org/officeDocument/2006/relationships/image" Target="../media/image163.png"/><Relationship Id="rId39" Type="http://schemas.openxmlformats.org/officeDocument/2006/relationships/image" Target="../media/image164.png"/><Relationship Id="rId40" Type="http://schemas.openxmlformats.org/officeDocument/2006/relationships/image" Target="../media/image165.png"/><Relationship Id="rId41" Type="http://schemas.openxmlformats.org/officeDocument/2006/relationships/image" Target="../media/image166.png"/><Relationship Id="rId42" Type="http://schemas.openxmlformats.org/officeDocument/2006/relationships/image" Target="../media/image167.png"/><Relationship Id="rId43" Type="http://schemas.openxmlformats.org/officeDocument/2006/relationships/image" Target="../media/image168.png"/><Relationship Id="rId44" Type="http://schemas.openxmlformats.org/officeDocument/2006/relationships/image" Target="../media/image169.png"/><Relationship Id="rId45" Type="http://schemas.openxmlformats.org/officeDocument/2006/relationships/image" Target="../media/image170.png"/><Relationship Id="rId46" Type="http://schemas.openxmlformats.org/officeDocument/2006/relationships/image" Target="../media/image171.png"/><Relationship Id="rId47" Type="http://schemas.openxmlformats.org/officeDocument/2006/relationships/image" Target="../media/image172.png"/><Relationship Id="rId48" Type="http://schemas.openxmlformats.org/officeDocument/2006/relationships/image" Target="../media/image173.png"/><Relationship Id="rId49" Type="http://schemas.openxmlformats.org/officeDocument/2006/relationships/image" Target="../media/image174.png"/><Relationship Id="rId50" Type="http://schemas.openxmlformats.org/officeDocument/2006/relationships/image" Target="../media/image175.png"/><Relationship Id="rId51" Type="http://schemas.openxmlformats.org/officeDocument/2006/relationships/image" Target="../media/image17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6" Type="http://schemas.openxmlformats.org/officeDocument/2006/relationships/image" Target="../media/image191.png"/><Relationship Id="rId17" Type="http://schemas.openxmlformats.org/officeDocument/2006/relationships/image" Target="../media/image192.png"/><Relationship Id="rId18" Type="http://schemas.openxmlformats.org/officeDocument/2006/relationships/image" Target="../media/image193.png"/><Relationship Id="rId19" Type="http://schemas.openxmlformats.org/officeDocument/2006/relationships/image" Target="../media/image194.png"/><Relationship Id="rId20" Type="http://schemas.openxmlformats.org/officeDocument/2006/relationships/image" Target="../media/image195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198.png"/><Relationship Id="rId24" Type="http://schemas.openxmlformats.org/officeDocument/2006/relationships/image" Target="../media/image199.png"/><Relationship Id="rId25" Type="http://schemas.openxmlformats.org/officeDocument/2006/relationships/image" Target="../media/image2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2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2204" y="4597463"/>
            <a:ext cx="6066896" cy="12563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13825" y="2084650"/>
            <a:ext cx="14265928" cy="5642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520746"/>
            <a:ext cx="4777758" cy="4934234"/>
            <a:chOff x="0" y="5520746"/>
            <a:chExt cx="4777758" cy="4934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98134" y="3257039"/>
              <a:ext cx="9555515" cy="986846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520746"/>
              <a:ext cx="4777758" cy="49342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8799" y="8328591"/>
            <a:ext cx="1172671" cy="1172671"/>
            <a:chOff x="7058799" y="8328591"/>
            <a:chExt cx="1172671" cy="11726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74520" y="7844311"/>
              <a:ext cx="2345342" cy="234534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8799" y="8328591"/>
              <a:ext cx="1172671" cy="11726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01414" y="7891634"/>
            <a:ext cx="1338869" cy="2046585"/>
            <a:chOff x="16501414" y="7891634"/>
            <a:chExt cx="1338869" cy="20465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01414" y="7891634"/>
              <a:ext cx="1338869" cy="2046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7649" y="7475982"/>
            <a:ext cx="802910" cy="802910"/>
            <a:chOff x="10747649" y="7475982"/>
            <a:chExt cx="802910" cy="8029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16070" y="7144403"/>
              <a:ext cx="1605821" cy="160582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47649" y="7475982"/>
              <a:ext cx="802910" cy="8029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57049" y="8621759"/>
            <a:ext cx="586335" cy="586335"/>
            <a:chOff x="16057049" y="8621759"/>
            <a:chExt cx="586335" cy="5863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14909" y="8379619"/>
              <a:ext cx="1172671" cy="117267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57049" y="8621759"/>
              <a:ext cx="586335" cy="586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4869726" cy="395372"/>
            <a:chOff x="813221" y="1870869"/>
            <a:chExt cx="4869726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4869726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1"/>
            <a:ext cx="6785056" cy="28336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4230" y="2921618"/>
            <a:ext cx="4635698" cy="627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4682" y="2927965"/>
            <a:ext cx="529009" cy="573656"/>
            <a:chOff x="884682" y="2927965"/>
            <a:chExt cx="529009" cy="573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682" y="2927965"/>
              <a:ext cx="529009" cy="5736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00000" y="4467461"/>
            <a:ext cx="6171429" cy="4775614"/>
            <a:chOff x="11600000" y="4467461"/>
            <a:chExt cx="6171429" cy="47756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00000" y="4467461"/>
              <a:ext cx="6171429" cy="47756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5544" y="4814715"/>
            <a:ext cx="7305348" cy="6209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4682" y="4846460"/>
            <a:ext cx="452977" cy="491207"/>
            <a:chOff x="884682" y="4846460"/>
            <a:chExt cx="452977" cy="4912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682" y="4846460"/>
              <a:ext cx="452977" cy="4912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1435" y="3385313"/>
            <a:ext cx="13883372" cy="15469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757" y="5726125"/>
            <a:ext cx="7791482" cy="1147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1647" y="5769933"/>
            <a:ext cx="377052" cy="408874"/>
            <a:chOff x="1121647" y="5769933"/>
            <a:chExt cx="377052" cy="4088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1647" y="5769933"/>
              <a:ext cx="377052" cy="40887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8877" y="7093458"/>
            <a:ext cx="4708242" cy="8116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2962" y="7137268"/>
            <a:ext cx="377052" cy="408874"/>
            <a:chOff x="1092962" y="7137268"/>
            <a:chExt cx="377052" cy="408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2962" y="7137268"/>
              <a:ext cx="377052" cy="4088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3792" y="8212944"/>
            <a:ext cx="9127285" cy="15233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7878" y="8256752"/>
            <a:ext cx="377052" cy="408874"/>
            <a:chOff x="1107878" y="8256752"/>
            <a:chExt cx="377052" cy="4088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7878" y="8256752"/>
              <a:ext cx="377052" cy="408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4869726" cy="395372"/>
            <a:chOff x="813221" y="1870869"/>
            <a:chExt cx="4869726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4869726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1"/>
            <a:ext cx="6785056" cy="28336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4596" y="2746080"/>
            <a:ext cx="3859336" cy="6281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7143" y="2712092"/>
            <a:ext cx="529009" cy="573656"/>
            <a:chOff x="857143" y="2712092"/>
            <a:chExt cx="529009" cy="573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143" y="2712092"/>
              <a:ext cx="529009" cy="5736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4596" y="3396757"/>
            <a:ext cx="12488851" cy="10662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08591" y="4939950"/>
            <a:ext cx="7409985" cy="5064007"/>
            <a:chOff x="5008591" y="4939950"/>
            <a:chExt cx="7409985" cy="50640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8591" y="4939950"/>
              <a:ext cx="7409985" cy="5064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4869726" cy="395372"/>
            <a:chOff x="813221" y="1870869"/>
            <a:chExt cx="4869726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4869726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1"/>
            <a:ext cx="6785056" cy="28336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3581" y="5673208"/>
            <a:ext cx="6746123" cy="6205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1746" y="5771658"/>
            <a:ext cx="330493" cy="358386"/>
            <a:chOff x="831746" y="5771658"/>
            <a:chExt cx="330493" cy="358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746" y="5771658"/>
              <a:ext cx="330493" cy="3583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052" y="6589563"/>
            <a:ext cx="5828812" cy="705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3221" y="6688011"/>
            <a:ext cx="330493" cy="358386"/>
            <a:chOff x="813221" y="6688011"/>
            <a:chExt cx="330493" cy="3583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3221" y="6688011"/>
              <a:ext cx="330493" cy="3583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5052" y="7484780"/>
            <a:ext cx="13713955" cy="7051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3221" y="7583229"/>
            <a:ext cx="330493" cy="358386"/>
            <a:chOff x="813221" y="7583229"/>
            <a:chExt cx="330493" cy="3583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221" y="7583229"/>
              <a:ext cx="330493" cy="358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7143" y="2728988"/>
            <a:ext cx="13310087" cy="2197996"/>
            <a:chOff x="857143" y="2728988"/>
            <a:chExt cx="13310087" cy="21979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7143" y="2728988"/>
              <a:ext cx="13310087" cy="2197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4869726" cy="395372"/>
            <a:chOff x="813221" y="1870869"/>
            <a:chExt cx="4869726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4869726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1"/>
            <a:ext cx="6785056" cy="28336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8974" y="2799199"/>
            <a:ext cx="9024163" cy="6281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7143" y="2897646"/>
            <a:ext cx="330493" cy="358386"/>
            <a:chOff x="857143" y="2897646"/>
            <a:chExt cx="330493" cy="358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143" y="2897646"/>
              <a:ext cx="330493" cy="3583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43" y="3829680"/>
            <a:ext cx="13136311" cy="2093021"/>
            <a:chOff x="857143" y="3829680"/>
            <a:chExt cx="13136311" cy="20930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143" y="3829680"/>
              <a:ext cx="13136311" cy="2093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4869726" cy="395372"/>
            <a:chOff x="813221" y="1870869"/>
            <a:chExt cx="4869726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4869726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1"/>
            <a:ext cx="6785056" cy="28336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8978" y="2684916"/>
            <a:ext cx="3425060" cy="7104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7143" y="2783361"/>
            <a:ext cx="330493" cy="358386"/>
            <a:chOff x="857143" y="2783361"/>
            <a:chExt cx="330493" cy="358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143" y="2783361"/>
              <a:ext cx="330493" cy="3583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06092" y="2450583"/>
            <a:ext cx="1838906" cy="665556"/>
            <a:chOff x="10106092" y="2450583"/>
            <a:chExt cx="1838906" cy="6655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6092" y="2450583"/>
              <a:ext cx="1838906" cy="6655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30933" y="2448190"/>
            <a:ext cx="5532282" cy="6364200"/>
            <a:chOff x="12130933" y="2448190"/>
            <a:chExt cx="5532282" cy="63642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0933" y="2448190"/>
              <a:ext cx="5532282" cy="63642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8978" y="3469932"/>
            <a:ext cx="10403559" cy="6213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4262970" cy="395372"/>
            <a:chOff x="813221" y="1870869"/>
            <a:chExt cx="4262970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4262970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2"/>
            <a:ext cx="5436816" cy="2833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64180" y="2513860"/>
            <a:ext cx="13757355" cy="7059288"/>
            <a:chOff x="2264180" y="2513860"/>
            <a:chExt cx="13757355" cy="70592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345715" y="-747002"/>
              <a:ext cx="27514709" cy="1411857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4180" y="2513860"/>
              <a:ext cx="13757355" cy="7059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7393" y="3027337"/>
            <a:ext cx="11831048" cy="61130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03781" y="578842"/>
            <a:ext cx="2185546" cy="3723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49262" y="5371429"/>
            <a:ext cx="5331691" cy="6628571"/>
            <a:chOff x="13449262" y="5371429"/>
            <a:chExt cx="5331691" cy="66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1423" y="2405150"/>
              <a:ext cx="10663381" cy="1325714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49262" y="5371429"/>
              <a:ext cx="5331691" cy="66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85714" y="5600000"/>
            <a:ext cx="4963988" cy="6171429"/>
            <a:chOff x="-685714" y="5600000"/>
            <a:chExt cx="4963988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43702" y="2838292"/>
              <a:ext cx="9927976" cy="12342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85714" y="5600000"/>
              <a:ext cx="496398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143" y="2079858"/>
            <a:ext cx="2428350" cy="395372"/>
            <a:chOff x="857143" y="2079858"/>
            <a:chExt cx="2428350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2079858"/>
              <a:ext cx="2428350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003" y="1321268"/>
            <a:ext cx="2238115" cy="1489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5866" y="3721646"/>
            <a:ext cx="4880797" cy="21165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5866" y="4504870"/>
            <a:ext cx="3952819" cy="21160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5866" y="5324006"/>
            <a:ext cx="5088792" cy="21252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5866" y="6119739"/>
            <a:ext cx="4077616" cy="21252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4456" y="3294710"/>
            <a:ext cx="7231558" cy="7041730"/>
            <a:chOff x="10154456" y="3294710"/>
            <a:chExt cx="7231558" cy="70417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51509" y="386676"/>
              <a:ext cx="14463116" cy="1408346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4456" y="3294710"/>
              <a:ext cx="7231558" cy="70417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5358208" cy="395372"/>
            <a:chOff x="813221" y="1870869"/>
            <a:chExt cx="5358208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5358208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7042" y="3759239"/>
            <a:ext cx="7569722" cy="10662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32823" y="3903737"/>
            <a:ext cx="734687" cy="796692"/>
            <a:chOff x="8132823" y="3903737"/>
            <a:chExt cx="734687" cy="7966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2823" y="3903737"/>
              <a:ext cx="734687" cy="79669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5716" y="5098378"/>
            <a:ext cx="5961002" cy="10594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6710544"/>
            <a:ext cx="7444773" cy="65103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8585" y="909851"/>
            <a:ext cx="6507729" cy="28220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7143" y="3802184"/>
            <a:ext cx="6171429" cy="3468343"/>
            <a:chOff x="857143" y="3802184"/>
            <a:chExt cx="6171429" cy="34683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002188" y="2294396"/>
              <a:ext cx="12342857" cy="69366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143" y="3802184"/>
              <a:ext cx="6171429" cy="34683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75414" y="5244898"/>
            <a:ext cx="734687" cy="796692"/>
            <a:chOff x="8175414" y="5244898"/>
            <a:chExt cx="734687" cy="7966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75414" y="5244898"/>
              <a:ext cx="734687" cy="7966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89611" y="6590026"/>
            <a:ext cx="734687" cy="796692"/>
            <a:chOff x="8189611" y="6590026"/>
            <a:chExt cx="734687" cy="7966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9611" y="6590026"/>
              <a:ext cx="734687" cy="796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5391925" cy="395372"/>
            <a:chOff x="813221" y="1870869"/>
            <a:chExt cx="5391925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5391925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1"/>
            <a:ext cx="6632069" cy="28214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77558" y="1409886"/>
            <a:ext cx="3566382" cy="6522300"/>
            <a:chOff x="2777558" y="1409886"/>
            <a:chExt cx="3566382" cy="65223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777558" y="1409886"/>
              <a:ext cx="3566382" cy="65223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5411" y="2430295"/>
            <a:ext cx="1169977" cy="4757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05333" y="4139304"/>
            <a:ext cx="2255938" cy="1193963"/>
            <a:chOff x="3205333" y="4139304"/>
            <a:chExt cx="2255938" cy="11939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5333" y="4139304"/>
              <a:ext cx="2255938" cy="11939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77558" y="4661793"/>
            <a:ext cx="3566382" cy="6522300"/>
            <a:chOff x="2777558" y="4661793"/>
            <a:chExt cx="3566382" cy="65223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777558" y="4661793"/>
              <a:ext cx="3566382" cy="6522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52166" y="7198939"/>
            <a:ext cx="1893766" cy="881247"/>
            <a:chOff x="3352166" y="7198939"/>
            <a:chExt cx="1893766" cy="8812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1150" y="6854183"/>
              <a:ext cx="3787531" cy="176249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52166" y="7198939"/>
              <a:ext cx="1893766" cy="88124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60749" y="8170916"/>
            <a:ext cx="1750776" cy="4283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87385" y="8552206"/>
            <a:ext cx="1395432" cy="28907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41640" y="2430295"/>
            <a:ext cx="1169977" cy="4757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58734" y="1357756"/>
            <a:ext cx="3589444" cy="6564399"/>
            <a:chOff x="10458734" y="1357756"/>
            <a:chExt cx="3589444" cy="65643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0458734" y="1357756"/>
              <a:ext cx="3589444" cy="65643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37189" y="3905350"/>
            <a:ext cx="1906133" cy="885801"/>
            <a:chOff x="11037189" y="3905350"/>
            <a:chExt cx="1906133" cy="8858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80485" y="3558812"/>
              <a:ext cx="3812265" cy="177160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37189" y="3905350"/>
              <a:ext cx="1906133" cy="8858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07587" y="3650871"/>
            <a:ext cx="199221" cy="300632"/>
            <a:chOff x="13907587" y="3650871"/>
            <a:chExt cx="199221" cy="3006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07587" y="3650871"/>
              <a:ext cx="199221" cy="3006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36595" y="5355714"/>
            <a:ext cx="1508672" cy="432333"/>
            <a:chOff x="11336595" y="5355714"/>
            <a:chExt cx="1508672" cy="43233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336595" y="5355714"/>
              <a:ext cx="1508672" cy="432333"/>
              <a:chOff x="11336595" y="5355714"/>
              <a:chExt cx="1508672" cy="43233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336595" y="5355714"/>
                <a:ext cx="1508672" cy="43233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67774" y="5455157"/>
              <a:ext cx="882206" cy="24157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893" y="4832343"/>
            <a:ext cx="1759824" cy="43057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410023" y="5348178"/>
            <a:ext cx="752623" cy="1017763"/>
            <a:chOff x="12410023" y="5348178"/>
            <a:chExt cx="752623" cy="101776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99211" y="4904796"/>
              <a:ext cx="1505246" cy="203552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10023" y="5348178"/>
              <a:ext cx="752623" cy="101776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05751" y="6431847"/>
            <a:ext cx="3799448" cy="3906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5391925" cy="395372"/>
            <a:chOff x="813221" y="1870869"/>
            <a:chExt cx="5391925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5391925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1"/>
            <a:ext cx="6632069" cy="28214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7252" y="1755524"/>
            <a:ext cx="4439139" cy="7916093"/>
            <a:chOff x="3147252" y="1755524"/>
            <a:chExt cx="4439139" cy="79160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147252" y="1755524"/>
              <a:ext cx="4439139" cy="7916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18359" y="4502070"/>
            <a:ext cx="1748462" cy="453748"/>
            <a:chOff x="3618359" y="4502070"/>
            <a:chExt cx="1748462" cy="4537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8359" y="4502070"/>
              <a:ext cx="1748462" cy="4537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40654" y="4604744"/>
            <a:ext cx="888266" cy="2660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27607" y="5133595"/>
            <a:ext cx="806900" cy="2063765"/>
            <a:chOff x="4027607" y="5133595"/>
            <a:chExt cx="806900" cy="20637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6825" y="4154380"/>
              <a:ext cx="1613801" cy="412753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7607" y="5133595"/>
              <a:ext cx="806900" cy="2063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49882" y="5259954"/>
            <a:ext cx="922603" cy="1938031"/>
            <a:chOff x="5049882" y="5259954"/>
            <a:chExt cx="922603" cy="19380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8764" y="4341122"/>
              <a:ext cx="1845206" cy="387606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49882" y="5259954"/>
              <a:ext cx="922603" cy="19380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8735" y="4502070"/>
            <a:ext cx="947500" cy="453748"/>
            <a:chOff x="5498735" y="4502070"/>
            <a:chExt cx="947500" cy="4537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8735" y="4502070"/>
              <a:ext cx="947500" cy="4537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79492" y="4605074"/>
            <a:ext cx="564875" cy="2526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856075" y="4591161"/>
            <a:ext cx="539318" cy="729313"/>
            <a:chOff x="4856075" y="4591161"/>
            <a:chExt cx="539318" cy="7293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3352" y="4273440"/>
              <a:ext cx="1078635" cy="145862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56075" y="4591161"/>
              <a:ext cx="539318" cy="7293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43239" y="1755524"/>
            <a:ext cx="4439139" cy="7916093"/>
            <a:chOff x="11243239" y="1755524"/>
            <a:chExt cx="4439139" cy="79160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1243239" y="1755524"/>
              <a:ext cx="4439139" cy="79160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4346" y="4502070"/>
            <a:ext cx="1748462" cy="453748"/>
            <a:chOff x="11714346" y="4502070"/>
            <a:chExt cx="1748462" cy="4537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14346" y="4502070"/>
              <a:ext cx="1748462" cy="45374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36649" y="4609299"/>
            <a:ext cx="970819" cy="2820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594722" y="4502070"/>
            <a:ext cx="947500" cy="453748"/>
            <a:chOff x="13594722" y="4502070"/>
            <a:chExt cx="947500" cy="45374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94722" y="4502070"/>
              <a:ext cx="947500" cy="45374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75479" y="4605074"/>
            <a:ext cx="564875" cy="2526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598557" y="5259954"/>
            <a:ext cx="5277814" cy="2118327"/>
            <a:chOff x="10598557" y="5259954"/>
            <a:chExt cx="5277814" cy="211832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98557" y="5259954"/>
              <a:ext cx="5277814" cy="21183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594722" y="6080822"/>
            <a:ext cx="2022793" cy="2056207"/>
            <a:chOff x="13594722" y="6080822"/>
            <a:chExt cx="2022793" cy="205620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94722" y="6080822"/>
              <a:ext cx="2022793" cy="20562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15248" y="6025560"/>
            <a:ext cx="2086521" cy="2111468"/>
            <a:chOff x="10915248" y="6025560"/>
            <a:chExt cx="2086521" cy="211146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15248" y="6025560"/>
              <a:ext cx="2086521" cy="211146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272564" y="4626603"/>
            <a:ext cx="539318" cy="729313"/>
            <a:chOff x="14272564" y="4626603"/>
            <a:chExt cx="539318" cy="7293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049841" y="4308882"/>
              <a:ext cx="1078635" cy="1458626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272564" y="4626603"/>
              <a:ext cx="539318" cy="72931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95411" y="2430296"/>
            <a:ext cx="1169976" cy="47575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737257" y="5864313"/>
            <a:ext cx="539318" cy="729313"/>
            <a:chOff x="5737257" y="5864313"/>
            <a:chExt cx="539318" cy="72931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14534" y="5546593"/>
              <a:ext cx="1078635" cy="1458626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37257" y="5864313"/>
              <a:ext cx="539318" cy="72931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393775" y="3590668"/>
            <a:ext cx="3298428" cy="37256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122184" y="3590668"/>
            <a:ext cx="4310973" cy="3906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5391925" cy="395372"/>
            <a:chOff x="813221" y="1870869"/>
            <a:chExt cx="5391925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5391925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1"/>
            <a:ext cx="6632069" cy="28214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7252" y="1755524"/>
            <a:ext cx="4439139" cy="7916093"/>
            <a:chOff x="3147252" y="1755524"/>
            <a:chExt cx="4439139" cy="79160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147252" y="1755524"/>
              <a:ext cx="4439139" cy="7916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9908" y="4513974"/>
            <a:ext cx="947500" cy="453748"/>
            <a:chOff x="6609908" y="4513974"/>
            <a:chExt cx="947500" cy="4537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9908" y="4513974"/>
              <a:ext cx="947500" cy="4537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90666" y="4614425"/>
            <a:ext cx="503526" cy="2552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43239" y="1755524"/>
            <a:ext cx="4439139" cy="7916093"/>
            <a:chOff x="11243239" y="1755524"/>
            <a:chExt cx="4439139" cy="79160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1243239" y="1755524"/>
              <a:ext cx="4439139" cy="79160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5411" y="2430296"/>
            <a:ext cx="1169976" cy="4757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69451" y="3614477"/>
            <a:ext cx="4955071" cy="3769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02671" y="5056667"/>
            <a:ext cx="2217367" cy="2899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94422" y="5467225"/>
            <a:ext cx="3250585" cy="2931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21606" y="6209118"/>
            <a:ext cx="1835687" cy="28959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40211" y="5810667"/>
            <a:ext cx="3967723" cy="30381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43898" y="6583376"/>
            <a:ext cx="3474046" cy="3038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48795" y="4589741"/>
            <a:ext cx="2911038" cy="2899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73107" y="5142857"/>
            <a:ext cx="1516945" cy="1516945"/>
            <a:chOff x="10873107" y="5142857"/>
            <a:chExt cx="1516945" cy="15169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73107" y="5142857"/>
              <a:ext cx="1516945" cy="15169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63505" y="5589130"/>
            <a:ext cx="1336149" cy="621765"/>
            <a:chOff x="10963505" y="5589130"/>
            <a:chExt cx="1336149" cy="6217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63069" y="5345886"/>
              <a:ext cx="2672298" cy="124353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63505" y="5589130"/>
              <a:ext cx="1336149" cy="621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12965" y="5142857"/>
            <a:ext cx="1516945" cy="1516945"/>
            <a:chOff x="12512965" y="5142857"/>
            <a:chExt cx="1516945" cy="15169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12965" y="5142857"/>
              <a:ext cx="1516945" cy="1516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03363" y="5589130"/>
            <a:ext cx="1336149" cy="621765"/>
            <a:chOff x="12603363" y="5589130"/>
            <a:chExt cx="1336149" cy="62176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02928" y="5345886"/>
              <a:ext cx="2672298" cy="1243530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603363" y="5589130"/>
              <a:ext cx="1336149" cy="6217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39815" y="5142857"/>
            <a:ext cx="1516945" cy="1516945"/>
            <a:chOff x="14139815" y="5142857"/>
            <a:chExt cx="1516945" cy="15169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39815" y="5142857"/>
              <a:ext cx="1516945" cy="15169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62976" y="6835115"/>
            <a:ext cx="658399" cy="374930"/>
            <a:chOff x="12962976" y="6835115"/>
            <a:chExt cx="658399" cy="37493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62976" y="6835115"/>
              <a:ext cx="658399" cy="37493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126499" y="6911577"/>
            <a:ext cx="330842" cy="2361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89613" y="5742774"/>
            <a:ext cx="539318" cy="729313"/>
            <a:chOff x="13389613" y="5742774"/>
            <a:chExt cx="539318" cy="72931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66890" y="5425054"/>
              <a:ext cx="1078635" cy="145862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389613" y="5742774"/>
              <a:ext cx="539318" cy="7293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00195" y="6858925"/>
            <a:ext cx="539318" cy="729313"/>
            <a:chOff x="13400195" y="6858925"/>
            <a:chExt cx="539318" cy="7293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177472" y="6541204"/>
              <a:ext cx="1078635" cy="1458626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400195" y="6858925"/>
              <a:ext cx="539318" cy="72931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298861" y="3638287"/>
            <a:ext cx="3742753" cy="37279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774668" y="2430296"/>
            <a:ext cx="1453854" cy="4757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275789" y="5493891"/>
            <a:ext cx="1295791" cy="741893"/>
            <a:chOff x="14275789" y="5493891"/>
            <a:chExt cx="1295791" cy="7418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676318" y="5171369"/>
              <a:ext cx="2591581" cy="1483786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75789" y="5493891"/>
              <a:ext cx="1295791" cy="741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5391925" cy="395372"/>
            <a:chOff x="813221" y="1870869"/>
            <a:chExt cx="5391925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5391925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1"/>
            <a:ext cx="6632069" cy="28214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66228" y="370660"/>
            <a:ext cx="6009367" cy="10721017"/>
            <a:chOff x="10266228" y="370660"/>
            <a:chExt cx="6009367" cy="107210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266228" y="370660"/>
              <a:ext cx="6009367" cy="1072101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5411" y="2430296"/>
            <a:ext cx="886098" cy="4748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65287" y="3687704"/>
            <a:ext cx="5043746" cy="3906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09353" y="3172591"/>
            <a:ext cx="937615" cy="3932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9572" y="4208529"/>
            <a:ext cx="4921793" cy="3635928"/>
            <a:chOff x="1999572" y="4208529"/>
            <a:chExt cx="4921793" cy="36359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99572" y="4208529"/>
              <a:ext cx="4921793" cy="36359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83837" y="2447749"/>
            <a:ext cx="5709674" cy="5947577"/>
            <a:chOff x="-283837" y="2447749"/>
            <a:chExt cx="5709674" cy="59475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-2890222" y="-277588"/>
              <a:ext cx="11419349" cy="1189515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-283837" y="2447749"/>
              <a:ext cx="5709674" cy="59475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8992" y="5902181"/>
            <a:ext cx="3523415" cy="1765079"/>
            <a:chOff x="1718992" y="5902181"/>
            <a:chExt cx="3523415" cy="17650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8992" y="5902181"/>
              <a:ext cx="3523415" cy="17650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77345" y="3824329"/>
            <a:ext cx="7231528" cy="4197273"/>
            <a:chOff x="9377345" y="3824329"/>
            <a:chExt cx="7231528" cy="41972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77345" y="3824329"/>
              <a:ext cx="7231528" cy="41972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29256" y="6845991"/>
            <a:ext cx="460116" cy="966959"/>
            <a:chOff x="12729256" y="6845991"/>
            <a:chExt cx="460116" cy="9669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24225" y="6387539"/>
              <a:ext cx="920231" cy="193391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29256" y="6845991"/>
              <a:ext cx="460116" cy="9669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39389" y="6760974"/>
            <a:ext cx="1102904" cy="1103631"/>
            <a:chOff x="9539389" y="6760974"/>
            <a:chExt cx="1102904" cy="11036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39389" y="6760974"/>
              <a:ext cx="1102904" cy="11036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02991" y="7236840"/>
            <a:ext cx="1237481" cy="576110"/>
            <a:chOff x="15202991" y="7236840"/>
            <a:chExt cx="1237481" cy="5761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46923" y="7011458"/>
              <a:ext cx="2474962" cy="115221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02991" y="7236840"/>
              <a:ext cx="1237481" cy="5761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30711" y="7208288"/>
            <a:ext cx="957323" cy="243380"/>
            <a:chOff x="9630711" y="7208288"/>
            <a:chExt cx="957323" cy="2433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30711" y="7208288"/>
              <a:ext cx="957323" cy="2433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30711" y="7198355"/>
            <a:ext cx="957323" cy="243380"/>
            <a:chOff x="9630711" y="7198355"/>
            <a:chExt cx="957323" cy="24338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60000">
              <a:off x="9630711" y="7198355"/>
              <a:ext cx="957323" cy="2433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52444" y="4061334"/>
            <a:ext cx="2197676" cy="459418"/>
            <a:chOff x="9552444" y="4061334"/>
            <a:chExt cx="2197676" cy="45941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52444" y="4061334"/>
              <a:ext cx="2197676" cy="4594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39551" y="4061334"/>
            <a:ext cx="1871454" cy="459418"/>
            <a:chOff x="9539551" y="4061334"/>
            <a:chExt cx="1871454" cy="45941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39551" y="4061334"/>
              <a:ext cx="1871454" cy="4594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60155" y="3857833"/>
            <a:ext cx="2620078" cy="866420"/>
            <a:chOff x="9360155" y="3857833"/>
            <a:chExt cx="2620078" cy="86642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60155" y="3857833"/>
              <a:ext cx="2620078" cy="8664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59007" y="6033898"/>
            <a:ext cx="886902" cy="1093607"/>
            <a:chOff x="15359007" y="6033898"/>
            <a:chExt cx="886902" cy="109360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973445" y="5544984"/>
              <a:ext cx="1773805" cy="2187214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59007" y="6033898"/>
              <a:ext cx="886902" cy="109360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39389" y="4606587"/>
            <a:ext cx="232845" cy="235773"/>
            <a:chOff x="9539389" y="4606587"/>
            <a:chExt cx="232845" cy="23577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39389" y="4606587"/>
              <a:ext cx="232845" cy="23577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795013" y="4586114"/>
            <a:ext cx="629212" cy="26453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443864" y="4012322"/>
            <a:ext cx="807128" cy="2516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6149810" y="4000876"/>
            <a:ext cx="192199" cy="290167"/>
            <a:chOff x="16149810" y="4000876"/>
            <a:chExt cx="192199" cy="29016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149810" y="4000876"/>
              <a:ext cx="192199" cy="29016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53659" y="4842360"/>
            <a:ext cx="336679" cy="336900"/>
            <a:chOff x="10953659" y="4842360"/>
            <a:chExt cx="336679" cy="33690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4621" y="4703211"/>
              <a:ext cx="673357" cy="673801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53659" y="4842360"/>
              <a:ext cx="336679" cy="33690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642294" y="5112272"/>
            <a:ext cx="311366" cy="311571"/>
            <a:chOff x="10642294" y="5112272"/>
            <a:chExt cx="311366" cy="3115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513708" y="4983584"/>
              <a:ext cx="622732" cy="623142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642294" y="5112272"/>
              <a:ext cx="311366" cy="311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643363" y="5267777"/>
            <a:ext cx="336712" cy="336863"/>
            <a:chOff x="14643363" y="5267777"/>
            <a:chExt cx="336712" cy="33686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504310" y="5128649"/>
              <a:ext cx="673424" cy="673727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643363" y="5267777"/>
              <a:ext cx="336712" cy="33686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202991" y="4373582"/>
            <a:ext cx="312901" cy="313042"/>
            <a:chOff x="15202991" y="4373582"/>
            <a:chExt cx="312901" cy="31304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073771" y="4244293"/>
              <a:ext cx="625803" cy="626084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202991" y="4373582"/>
              <a:ext cx="312901" cy="31304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411005" y="5566337"/>
            <a:ext cx="284946" cy="920312"/>
            <a:chOff x="11411005" y="5566337"/>
            <a:chExt cx="284946" cy="92031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411005" y="5566337"/>
              <a:ext cx="284946" cy="92031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791385" y="6845991"/>
            <a:ext cx="1496008" cy="2143041"/>
            <a:chOff x="8791385" y="6845991"/>
            <a:chExt cx="1496008" cy="214304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91385" y="6845991"/>
              <a:ext cx="1496008" cy="214304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515892" y="7339913"/>
            <a:ext cx="826117" cy="1009087"/>
            <a:chOff x="15515892" y="7339913"/>
            <a:chExt cx="826117" cy="100908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174730" y="6907265"/>
              <a:ext cx="1652233" cy="2018174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515892" y="7339913"/>
              <a:ext cx="826117" cy="100908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6081095" y="6464224"/>
            <a:ext cx="718754" cy="877945"/>
            <a:chOff x="16081095" y="6464224"/>
            <a:chExt cx="718754" cy="877945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784270" y="6087803"/>
              <a:ext cx="1437508" cy="1755891"/>
            </a:xfrm>
            <a:prstGeom prst="rect">
              <a:avLst/>
            </a:prstGeom>
          </p:spPr>
        </p:pic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081095" y="6464224"/>
              <a:ext cx="718754" cy="87794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431699" y="7014155"/>
            <a:ext cx="677296" cy="315315"/>
            <a:chOff x="14431699" y="7014155"/>
            <a:chExt cx="677296" cy="315315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127353" y="6890799"/>
              <a:ext cx="1354592" cy="630631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431699" y="7014155"/>
              <a:ext cx="677296" cy="31531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440655" y="6530676"/>
            <a:ext cx="677296" cy="315315"/>
            <a:chOff x="13440655" y="6530676"/>
            <a:chExt cx="677296" cy="315315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136308" y="6407320"/>
              <a:ext cx="1354592" cy="630631"/>
            </a:xfrm>
            <a:prstGeom prst="rect">
              <a:avLst/>
            </a:prstGeom>
          </p:spPr>
        </p:pic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440655" y="6530676"/>
              <a:ext cx="677296" cy="31531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750119" y="6026493"/>
            <a:ext cx="677296" cy="315315"/>
            <a:chOff x="11750119" y="6026493"/>
            <a:chExt cx="677296" cy="31531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445773" y="5903137"/>
              <a:ext cx="1354592" cy="630631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750119" y="6026493"/>
              <a:ext cx="677296" cy="315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5391925" cy="395372"/>
            <a:chOff x="813221" y="1870869"/>
            <a:chExt cx="5391925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5391925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1"/>
            <a:ext cx="6632069" cy="28214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1837" y="1420939"/>
            <a:ext cx="5293492" cy="9439617"/>
            <a:chOff x="3481837" y="1420939"/>
            <a:chExt cx="5293492" cy="94396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481837" y="1420939"/>
              <a:ext cx="5293492" cy="94396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4270" y="4710278"/>
            <a:ext cx="3927010" cy="395217"/>
            <a:chOff x="3824270" y="4710278"/>
            <a:chExt cx="3927010" cy="3952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4270" y="4710278"/>
              <a:ext cx="3927010" cy="3952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55885" y="4757136"/>
            <a:ext cx="646367" cy="3019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5411" y="2430296"/>
            <a:ext cx="1169976" cy="4757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13690" y="3688288"/>
            <a:ext cx="6353435" cy="3906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90332" y="5555513"/>
            <a:ext cx="3663991" cy="3936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20372" y="5173256"/>
            <a:ext cx="4032010" cy="3453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98176" y="5865166"/>
            <a:ext cx="3648529" cy="3453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80948" y="6195045"/>
            <a:ext cx="3681175" cy="3453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35626" y="5612856"/>
            <a:ext cx="191942" cy="240383"/>
            <a:chOff x="3835626" y="5612856"/>
            <a:chExt cx="191942" cy="2403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35626" y="5612856"/>
              <a:ext cx="191942" cy="24038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97176" y="6493353"/>
            <a:ext cx="3676935" cy="3453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04745" y="6788630"/>
            <a:ext cx="3685839" cy="3453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04740" y="7089651"/>
            <a:ext cx="3660824" cy="34956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104740" y="7374615"/>
            <a:ext cx="3686899" cy="3495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104740" y="7669890"/>
            <a:ext cx="3672484" cy="3495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85600" y="4710278"/>
            <a:ext cx="694025" cy="395217"/>
            <a:chOff x="7885600" y="4710278"/>
            <a:chExt cx="694025" cy="3952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85600" y="4710278"/>
              <a:ext cx="694025" cy="39521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035053" y="4773859"/>
            <a:ext cx="394818" cy="2830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89396" y="4783202"/>
            <a:ext cx="643114" cy="869676"/>
            <a:chOff x="8289396" y="4783202"/>
            <a:chExt cx="643114" cy="8696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23808" y="4404333"/>
              <a:ext cx="1286229" cy="173935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89396" y="4783202"/>
              <a:ext cx="643114" cy="86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A7D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023608"/>
            <a:ext cx="16571429" cy="95238"/>
            <a:chOff x="857143" y="1023608"/>
            <a:chExt cx="16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1023608"/>
              <a:ext cx="16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21" y="1870869"/>
            <a:ext cx="5391925" cy="395372"/>
            <a:chOff x="813221" y="1870869"/>
            <a:chExt cx="5391925" cy="39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1" y="1870869"/>
              <a:ext cx="5391925" cy="395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908" y="578842"/>
            <a:ext cx="1521791" cy="3723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585" y="909851"/>
            <a:ext cx="6632069" cy="28214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214" y="2487084"/>
            <a:ext cx="1610980" cy="4757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8811" y="3039774"/>
            <a:ext cx="5804570" cy="3980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92779" y="7587569"/>
            <a:ext cx="2526575" cy="4757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00377" y="8140252"/>
            <a:ext cx="5604928" cy="6756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1214" y="5424398"/>
            <a:ext cx="932534" cy="4757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8811" y="5977091"/>
            <a:ext cx="5677833" cy="6901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8811" y="6722176"/>
            <a:ext cx="2670657" cy="6711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214" y="7587569"/>
            <a:ext cx="1958819" cy="4760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8811" y="8242798"/>
            <a:ext cx="2777600" cy="12454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1214" y="3655920"/>
            <a:ext cx="2347547" cy="4810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8811" y="4208604"/>
            <a:ext cx="4431455" cy="9528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50188" y="2487084"/>
            <a:ext cx="3129671" cy="4757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57786" y="3039768"/>
            <a:ext cx="8000626" cy="7278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83186" y="3804006"/>
            <a:ext cx="5701732" cy="9677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95881" y="4874976"/>
            <a:ext cx="6783948" cy="6756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95881" y="5655634"/>
            <a:ext cx="6633553" cy="9677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408586" y="6726606"/>
            <a:ext cx="3856677" cy="6901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2022-04-06T13:12:01Z</dcterms:created>
  <dcterms:modified xsi:type="dcterms:W3CDTF">2022-04-06T13:12:01Z</dcterms:modified>
</cp:coreProperties>
</file>